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6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80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9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64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21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3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43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2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86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4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80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9/4/2025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7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9613" y="160369"/>
            <a:ext cx="9823367" cy="59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ХАБАРЛАНДЫРУ!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Білім </a:t>
            </a:r>
            <a:r>
              <a:rPr lang="kk-KZ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 ұйымдарында қамқоршылық кеңестің  жұмысын ұйымдастыру және оны сайлау </a:t>
            </a: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тәртібінің </a:t>
            </a:r>
            <a:r>
              <a:rPr lang="kk-KZ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үлгілік қағидаларын бекіту туралы Қазақстан Республикасы білім және ғылым  министрінің 2017 жылғы 27 шілдедегі №355 бұйрығы. Қазақстан Республикасының Әділет министрлігінде 2017 жылғы 29 тамызда №15584 болып тіркелген және ҚР Оқу-ағарту министрінің №56 бұйрығына сәйкес </a:t>
            </a:r>
            <a:endParaRPr lang="kk-KZ" sz="1600" b="1" dirty="0" smtClean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Жақып Ақбай атындағы негізгі орта мектебі» КММ-де </a:t>
            </a:r>
            <a:r>
              <a:rPr lang="kk-KZ" sz="1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«Қамқоршылық кеңес» </a:t>
            </a:r>
            <a:r>
              <a:rPr lang="kk-KZ" sz="1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мүшесіне үміткер болуға  шақырамыз. Қамқоршылық кеңес қамқорлық жасауға мектептің әр түрлі мәселелерін шешуге,білім беру ұйымының ішкі тәртіп ережелеріне толықтырулар балаларды қолдау шараларына үлес қосуға белсенді түрде атсалысуларыңызды сұраймыз</a:t>
            </a: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Үміткерлер Қамқоршылық кеңесті сайлау және оның құрамы бойынша ұсыныстарды қабылдау туралы хабарландыруда көрсетілген мерзімдерде Комиссияға мынадай құжаттарды ұсынады: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1) өтініш (еркін түрде);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2) үміткердің жеке басын куәландыратын құжаттың көшірмесі;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3) қазақ немесе орыс тілдеріндегі түйіндеме;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4) білімі туралы құжаттың көшірмесі (бар болса);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 5) Қазақстан Республикасы Бас прокуратурасының Құқықтық статистика және арнайы есепке алу комитетінің аумақтық бөлімшелері берген соттылығы мен сыбайлас жемқорлық құқық бұзушылықтарының жоқтығын растайтын құжаттар</a:t>
            </a:r>
            <a:r>
              <a:rPr lang="kk-KZ" sz="1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425"/>
              </a:lnSpc>
              <a:spcAft>
                <a:spcPts val="1800"/>
              </a:spcAft>
            </a:pPr>
            <a:r>
              <a:rPr lang="kk-KZ" sz="1600" b="1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Қосымша толық ақпарат білу үшін төмендегі байланыс номеріне хабарласуыңызға болады.Телефон:+7770726476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2981" y="160371"/>
            <a:ext cx="512108" cy="28165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2981" y="2976967"/>
            <a:ext cx="512108" cy="281659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9487123" y="5111151"/>
            <a:ext cx="512108" cy="281659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391738" y="5116497"/>
            <a:ext cx="512108" cy="281659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263636" y="5111151"/>
            <a:ext cx="512108" cy="281659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639614" cy="156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5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114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Erba</dc:creator>
  <cp:lastModifiedBy>Erba</cp:lastModifiedBy>
  <cp:revision>3</cp:revision>
  <dcterms:created xsi:type="dcterms:W3CDTF">2025-09-04T06:38:05Z</dcterms:created>
  <dcterms:modified xsi:type="dcterms:W3CDTF">2025-09-04T06:53:08Z</dcterms:modified>
</cp:coreProperties>
</file>